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62" r:id="rId6"/>
    <p:sldId id="259" r:id="rId7"/>
    <p:sldId id="260" r:id="rId8"/>
    <p:sldId id="261" r:id="rId9"/>
    <p:sldId id="267" r:id="rId10"/>
    <p:sldId id="263" r:id="rId11"/>
    <p:sldId id="264" r:id="rId12"/>
    <p:sldId id="265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236DF-F252-40AD-91D6-8DC004038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311" y="1553593"/>
            <a:ext cx="9199378" cy="2167346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Soutenance projet CDIN Semestre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686598-B1C3-41C6-BD76-17C31D999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312" y="4297985"/>
            <a:ext cx="3785902" cy="1596787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2400" b="1" i="1" dirty="0">
                <a:solidFill>
                  <a:schemeClr val="bg1"/>
                </a:solidFill>
              </a:rPr>
              <a:t>Lamaille loïc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2400" b="1" i="1" dirty="0">
                <a:solidFill>
                  <a:schemeClr val="bg1"/>
                </a:solidFill>
              </a:rPr>
              <a:t>kesmaecker thibaut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2400" b="1" i="1" dirty="0">
                <a:solidFill>
                  <a:schemeClr val="bg1"/>
                </a:solidFill>
              </a:rPr>
              <a:t>longbien antoine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2C8F2D-D30A-4896-A53B-CE705906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155" y="4742155"/>
            <a:ext cx="2115845" cy="2115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88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A1B59-7A57-41D0-BF6F-A8ECE2CC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278939" cy="956982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objectifs de stage (FR/AN)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4D23746-0140-4FAC-A70D-BCE604E93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373" y="4194028"/>
            <a:ext cx="5009352" cy="2460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5505521-4F53-4D10-A394-D053113C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49" y="1540599"/>
            <a:ext cx="4153648" cy="24622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256A34-CA08-4A05-AF87-9839C0CD9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598"/>
            <a:ext cx="4487862" cy="2477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 flipH="1">
            <a:off x="3309018" y="3880437"/>
            <a:ext cx="108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007854" y="2966036"/>
            <a:ext cx="108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821309" y="5414087"/>
            <a:ext cx="1005018" cy="104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EDCACA-278C-42B9-BAA9-B2829E1F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financements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3897127-CB1F-4227-9764-C81609769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90800"/>
            <a:ext cx="4797627" cy="2924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F93327-3907-451B-ACAA-44181582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82" y="2290444"/>
            <a:ext cx="4698608" cy="2995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486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C5A29A-EACF-4DE4-9041-3C020955E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2682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contacts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172F9D-3638-4E9C-8F9B-A6AE9AE8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4" y="2052918"/>
            <a:ext cx="4391025" cy="4195481"/>
          </a:xfrm>
        </p:spPr>
        <p:txBody>
          <a:bodyPr/>
          <a:lstStyle/>
          <a:p>
            <a:r>
              <a:rPr lang="fr-FR" dirty="0"/>
              <a:t>CVs disponibles en cliquant sur la photo de profil des membres créateurs de la page.</a:t>
            </a:r>
          </a:p>
          <a:p>
            <a:r>
              <a:rPr lang="fr-FR" dirty="0"/>
              <a:t>CVs hébergés sur un cloud, href (lien) pour un téléchargement direct.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5C9928-17BA-4DB1-9C90-F137C259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479379"/>
            <a:ext cx="6268837" cy="4925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>
            <a:off x="6373092" y="2475345"/>
            <a:ext cx="184728" cy="28632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428182" y="2475345"/>
            <a:ext cx="184728" cy="28632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483272" y="2475345"/>
            <a:ext cx="184728" cy="28632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180000" flipH="1" flipV="1">
            <a:off x="5740403" y="6206449"/>
            <a:ext cx="544943" cy="2770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180000" flipH="1" flipV="1">
            <a:off x="7882887" y="6206448"/>
            <a:ext cx="544943" cy="2770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-180000" flipH="1" flipV="1">
            <a:off x="9937978" y="6206447"/>
            <a:ext cx="544943" cy="2770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1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W3C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01" y="1572627"/>
            <a:ext cx="9545362" cy="3939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288146" y="2159279"/>
            <a:ext cx="997527" cy="2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5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9434FBB-F6C0-4AEA-864A-5F9584E7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548" y="1677837"/>
            <a:ext cx="9404723" cy="1400530"/>
          </a:xfrm>
        </p:spPr>
        <p:txBody>
          <a:bodyPr/>
          <a:lstStyle/>
          <a:p>
            <a:pPr algn="ctr"/>
            <a:r>
              <a:rPr lang="fr-FR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de votre attention !</a:t>
            </a:r>
            <a:br>
              <a:rPr lang="fr-FR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questions 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118684-DD4B-47F7-BD5B-15699899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480" y="4600035"/>
            <a:ext cx="2378475" cy="23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05FC4-A390-4DF3-B5A6-38FA8CA2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06E981-B60C-45BD-8FC6-86CAC5CE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Arborescence de notre projet</a:t>
            </a:r>
          </a:p>
          <a:p>
            <a:r>
              <a:rPr lang="fr-FR" sz="3200" dirty="0"/>
              <a:t>La Homepage</a:t>
            </a:r>
          </a:p>
          <a:p>
            <a:r>
              <a:rPr lang="fr-FR" sz="3200" dirty="0"/>
              <a:t>Les objectifs des stages</a:t>
            </a:r>
          </a:p>
          <a:p>
            <a:r>
              <a:rPr lang="fr-FR" sz="3200" dirty="0"/>
              <a:t>Les financements</a:t>
            </a:r>
          </a:p>
          <a:p>
            <a:r>
              <a:rPr lang="fr-FR" sz="3200" dirty="0"/>
              <a:t>Les </a:t>
            </a:r>
            <a:r>
              <a:rPr lang="fr-FR" sz="3200" dirty="0" smtClean="0"/>
              <a:t>contacts</a:t>
            </a:r>
          </a:p>
          <a:p>
            <a:r>
              <a:rPr lang="fr-FR" sz="3200" dirty="0" smtClean="0"/>
              <a:t>W3C </a:t>
            </a:r>
            <a:r>
              <a:rPr lang="fr-FR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1EEB4-6C20-4C63-B4CF-388C4F90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3632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Arborescence de notre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30B209-0DEA-434D-A478-FF361F27D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1446454"/>
            <a:ext cx="5714626" cy="5130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V="1">
            <a:off x="1648690" y="3335250"/>
            <a:ext cx="234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648690" y="3829396"/>
            <a:ext cx="234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48690" y="4365104"/>
            <a:ext cx="234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648690" y="4928523"/>
            <a:ext cx="234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74363" y="4389118"/>
            <a:ext cx="234000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16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FACB0E-9CE8-4EE8-8FC4-F8A96950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Homepage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B4051A-67B0-4243-B2F2-5E43EB6B0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1589"/>
            <a:ext cx="8946541" cy="4195481"/>
          </a:xfrm>
        </p:spPr>
        <p:txBody>
          <a:bodyPr/>
          <a:lstStyle/>
          <a:p>
            <a:r>
              <a:rPr lang="fr-FR" dirty="0"/>
              <a:t>La navbar ou entête (grand écran)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La navbar entête (téléphone) :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029655-D3DF-421D-BB81-E446A615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56" y="2030942"/>
            <a:ext cx="11088688" cy="448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5B8684A-63C1-49BF-A1D0-5E22EC62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5" y="4713319"/>
            <a:ext cx="4252566" cy="454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1E4A9EC-8C3A-4E6F-ACA0-D536A4260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787" y="4182459"/>
            <a:ext cx="3748802" cy="234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23F630-4076-4EE9-854F-94EAE02B7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653" y="2082126"/>
            <a:ext cx="2146890" cy="16399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5AABCB9-DCEB-458B-84F8-FF2F7F987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196" y="2071743"/>
            <a:ext cx="2483587" cy="1561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8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5E6C1-F424-4766-B212-676A4B84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Homepage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6740B3-2A8B-4ED5-9CCB-D2A4EC444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bannière :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0A38C8-F0D6-43BB-BCA2-AC2EA96A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33" y="2846473"/>
            <a:ext cx="8946541" cy="1648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H="1">
            <a:off x="2442145" y="3786909"/>
            <a:ext cx="108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32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20F81-22F4-4532-B6BB-3323471A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Homepage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6FF00-CA97-48ED-9B66-A36C7610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des universités :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84BB70-08CA-49CB-9BAB-635E12DB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52" y="2602827"/>
            <a:ext cx="8494059" cy="3095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V="1">
            <a:off x="5061527" y="5191759"/>
            <a:ext cx="144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6B62AA-1693-4E0F-BE05-D0816605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Homepage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6C076F-6603-4D73-9A33-17C0D12BF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Rubriques complémentaires (exemple) :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3BF841-4AAE-481A-B2D0-4B7CE27DB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82" y="2722317"/>
            <a:ext cx="6359924" cy="3419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9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F1937-E71D-4DA0-9A94-3100E8A2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Homepage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A8EF44-8C95-4C22-80BF-62FD89CA5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footer (bas de page) :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B8AAF7-C75C-451F-AF79-65F71E15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29" y="2788684"/>
            <a:ext cx="8946541" cy="3233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V="1">
            <a:off x="3786909" y="4150658"/>
            <a:ext cx="9237" cy="76308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670400" y="4176000"/>
            <a:ext cx="108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472473" y="5723091"/>
            <a:ext cx="108000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9" y="5773482"/>
            <a:ext cx="1879166" cy="94983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7E1B1A4-A188-4081-9A27-C293B3D8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Homepage (téléphone)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420F320-106F-4B25-9F1D-A6745B7E2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323975"/>
            <a:ext cx="2979689" cy="5314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724669-2064-4DB6-88BE-C02FC1EAA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3" y="1566862"/>
            <a:ext cx="2980657" cy="4829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0E8F068-3C17-4889-B9C9-AD33E3BDC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84" y="1274193"/>
            <a:ext cx="2979689" cy="5364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157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174</TotalTime>
  <Words>132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Wingdings</vt:lpstr>
      <vt:lpstr>Wingdings 3</vt:lpstr>
      <vt:lpstr>Ion</vt:lpstr>
      <vt:lpstr>Soutenance projet CDIN Semestre 1</vt:lpstr>
      <vt:lpstr>Sommaire:</vt:lpstr>
      <vt:lpstr>Arborescence de notre projet</vt:lpstr>
      <vt:lpstr>La Homepage </vt:lpstr>
      <vt:lpstr>La Homepage</vt:lpstr>
      <vt:lpstr>La Homepage</vt:lpstr>
      <vt:lpstr>La Homepage</vt:lpstr>
      <vt:lpstr>La Homepage</vt:lpstr>
      <vt:lpstr>La Homepage (téléphone)</vt:lpstr>
      <vt:lpstr>Les objectifs de stage (FR/AN)</vt:lpstr>
      <vt:lpstr>Les financements</vt:lpstr>
      <vt:lpstr>Les contacts</vt:lpstr>
      <vt:lpstr>W3C</vt:lpstr>
      <vt:lpstr>Merci de votre attention ! 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Loïc Lamaille</dc:creator>
  <cp:lastModifiedBy>Thibaut Kesmaecker</cp:lastModifiedBy>
  <cp:revision>35</cp:revision>
  <dcterms:created xsi:type="dcterms:W3CDTF">2020-01-14T10:56:34Z</dcterms:created>
  <dcterms:modified xsi:type="dcterms:W3CDTF">2020-01-15T01:10:17Z</dcterms:modified>
</cp:coreProperties>
</file>